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282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298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9998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016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522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537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652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102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747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096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8402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E984E-9B88-464D-B2EF-EAC21FC1FD36}" type="datetimeFigureOut">
              <a:rPr lang="ko-KR" altLang="en-US" smtClean="0"/>
              <a:t>2022-07-04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C2677-45D4-456B-A70A-BE83B740D2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038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4000" dirty="0" smtClean="0"/>
              <a:t>Dobot_22_07_05</a:t>
            </a:r>
            <a:endParaRPr lang="ko-KR" altLang="en-US" sz="40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최선일</a:t>
            </a:r>
            <a:r>
              <a:rPr lang="en-US" altLang="ko-KR" dirty="0" smtClean="0"/>
              <a:t>,</a:t>
            </a:r>
            <a:r>
              <a:rPr lang="ko-KR" altLang="en-US" dirty="0" err="1" smtClean="0"/>
              <a:t>황병욱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734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2672" y="201336"/>
            <a:ext cx="3011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Multiprocess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308522" y="1535185"/>
            <a:ext cx="51760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카메라로 공을 포착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예측 </a:t>
            </a:r>
            <a:r>
              <a:rPr lang="ko-KR" altLang="en-US" dirty="0" err="1" smtClean="0"/>
              <a:t>하는함수와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dobot</a:t>
            </a:r>
            <a:r>
              <a:rPr lang="ko-KR" altLang="en-US" dirty="0" smtClean="0"/>
              <a:t>을 제어하는 함수를 병렬로 실행하기위해 다음과 같은 구조로 코드를 작성하였다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1_1. </a:t>
            </a:r>
            <a:r>
              <a:rPr lang="ko-KR" altLang="en-US" dirty="0" smtClean="0"/>
              <a:t>예측한 결과를 </a:t>
            </a:r>
            <a:r>
              <a:rPr lang="en-US" altLang="ko-KR" dirty="0" smtClean="0"/>
              <a:t>pipe</a:t>
            </a:r>
            <a:r>
              <a:rPr lang="ko-KR" altLang="en-US" dirty="0" smtClean="0"/>
              <a:t>를 이용해 </a:t>
            </a:r>
            <a:r>
              <a:rPr lang="en-US" altLang="ko-KR" dirty="0" err="1" smtClean="0"/>
              <a:t>move_dobot</a:t>
            </a:r>
            <a:r>
              <a:rPr lang="ko-KR" altLang="en-US" dirty="0" smtClean="0"/>
              <a:t>함수에 전달하였지만 프로세스가 실행되어도 </a:t>
            </a:r>
            <a:r>
              <a:rPr lang="en-US" altLang="ko-KR" dirty="0" err="1" smtClean="0"/>
              <a:t>dobot</a:t>
            </a:r>
            <a:r>
              <a:rPr lang="ko-KR" altLang="en-US" dirty="0" smtClean="0"/>
              <a:t>을 움직이는 명령어가 작동하지 않았다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988191" y="1182848"/>
            <a:ext cx="2365695" cy="2768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main</a:t>
            </a:r>
            <a:endParaRPr lang="ko-KR" altLang="en-US" dirty="0"/>
          </a:p>
        </p:txBody>
      </p:sp>
      <p:cxnSp>
        <p:nvCxnSpPr>
          <p:cNvPr id="11" name="직선 연결선 10"/>
          <p:cNvCxnSpPr>
            <a:stCxn id="5" idx="2"/>
          </p:cNvCxnSpPr>
          <p:nvPr/>
        </p:nvCxnSpPr>
        <p:spPr>
          <a:xfrm flipH="1">
            <a:off x="3171038" y="1459684"/>
            <a:ext cx="1" cy="6123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1421933" y="2055086"/>
            <a:ext cx="3498210" cy="167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1421933" y="2071864"/>
            <a:ext cx="0" cy="9313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4911755" y="2063475"/>
            <a:ext cx="0" cy="9313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566256" y="3020037"/>
            <a:ext cx="1711353" cy="4613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predict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4056078" y="3020037"/>
            <a:ext cx="1711353" cy="4613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Move_dobot</a:t>
            </a:r>
            <a:endParaRPr lang="ko-KR" altLang="en-US" dirty="0"/>
          </a:p>
        </p:txBody>
      </p:sp>
      <p:cxnSp>
        <p:nvCxnSpPr>
          <p:cNvPr id="24" name="직선 화살표 연결선 23"/>
          <p:cNvCxnSpPr/>
          <p:nvPr/>
        </p:nvCxnSpPr>
        <p:spPr>
          <a:xfrm flipV="1">
            <a:off x="1585519" y="2055086"/>
            <a:ext cx="0" cy="9649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 flipV="1">
            <a:off x="4791512" y="2055086"/>
            <a:ext cx="0" cy="9649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45222" y="2383672"/>
            <a:ext cx="780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pipe</a:t>
            </a:r>
            <a:endParaRPr lang="ko-KR" alt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5091419" y="2375283"/>
            <a:ext cx="780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pipe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291504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892" y="697833"/>
            <a:ext cx="7621064" cy="225774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892" y="3473596"/>
            <a:ext cx="4067743" cy="2695951"/>
          </a:xfrm>
          <a:prstGeom prst="rect">
            <a:avLst/>
          </a:prstGeom>
        </p:spPr>
      </p:pic>
      <p:cxnSp>
        <p:nvCxnSpPr>
          <p:cNvPr id="5" name="직선 화살표 연결선 4"/>
          <p:cNvCxnSpPr/>
          <p:nvPr/>
        </p:nvCxnSpPr>
        <p:spPr>
          <a:xfrm>
            <a:off x="2919369" y="1988191"/>
            <a:ext cx="4026715" cy="1736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>
            <a:off x="1476462" y="4060272"/>
            <a:ext cx="5394121" cy="25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113863" y="3621242"/>
            <a:ext cx="4815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프로세스가 실행되어 </a:t>
            </a:r>
            <a:r>
              <a:rPr lang="en-US" altLang="ko-KR" dirty="0" err="1" smtClean="0"/>
              <a:t>move_dobot</a:t>
            </a:r>
            <a:r>
              <a:rPr lang="ko-KR" altLang="en-US" dirty="0" smtClean="0"/>
              <a:t>함수에서 </a:t>
            </a:r>
            <a:r>
              <a:rPr lang="en-US" altLang="ko-KR" dirty="0" smtClean="0"/>
              <a:t>pipe</a:t>
            </a:r>
            <a:r>
              <a:rPr lang="ko-KR" altLang="en-US" dirty="0" smtClean="0"/>
              <a:t>로 데이터를 보냈음을 확인할 수 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8067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24" y="3857839"/>
            <a:ext cx="4296375" cy="68589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24" y="694943"/>
            <a:ext cx="7525800" cy="2391109"/>
          </a:xfrm>
          <a:prstGeom prst="rect">
            <a:avLst/>
          </a:prstGeom>
        </p:spPr>
      </p:pic>
      <p:cxnSp>
        <p:nvCxnSpPr>
          <p:cNvPr id="5" name="직선 화살표 연결선 4"/>
          <p:cNvCxnSpPr/>
          <p:nvPr/>
        </p:nvCxnSpPr>
        <p:spPr>
          <a:xfrm>
            <a:off x="2969703" y="2256639"/>
            <a:ext cx="2994869" cy="14287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화살표 연결선 6"/>
          <p:cNvCxnSpPr/>
          <p:nvPr/>
        </p:nvCxnSpPr>
        <p:spPr>
          <a:xfrm flipV="1">
            <a:off x="4672668" y="3967993"/>
            <a:ext cx="1291904" cy="16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249798" y="3414319"/>
            <a:ext cx="4957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반면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SetPTPCmd</a:t>
            </a:r>
            <a:r>
              <a:rPr lang="en-US" altLang="ko-KR" dirty="0" smtClean="0"/>
              <a:t> </a:t>
            </a:r>
            <a:r>
              <a:rPr lang="ko-KR" altLang="en-US" dirty="0" smtClean="0"/>
              <a:t>함수 아래에 </a:t>
            </a:r>
            <a:r>
              <a:rPr lang="ko-KR" altLang="en-US" dirty="0" err="1" smtClean="0"/>
              <a:t>위치했을땐</a:t>
            </a:r>
            <a:r>
              <a:rPr lang="ko-KR" altLang="en-US" dirty="0" smtClean="0"/>
              <a:t> 해당 명령어가 작동하지 않아 </a:t>
            </a:r>
            <a:r>
              <a:rPr lang="en-US" altLang="ko-KR" dirty="0" smtClean="0"/>
              <a:t>pipe</a:t>
            </a:r>
            <a:r>
              <a:rPr lang="ko-KR" altLang="en-US" dirty="0" smtClean="0"/>
              <a:t>를 통해 데이터를 보내지 못했음을 알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1321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509857" y="1610686"/>
            <a:ext cx="51927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따라서 다음과 같이 </a:t>
            </a:r>
            <a:r>
              <a:rPr lang="en-US" altLang="ko-KR" dirty="0" err="1" smtClean="0"/>
              <a:t>move_dobot</a:t>
            </a:r>
            <a:r>
              <a:rPr lang="en-US" altLang="ko-KR" dirty="0" smtClean="0"/>
              <a:t> </a:t>
            </a:r>
            <a:r>
              <a:rPr lang="ko-KR" altLang="en-US" dirty="0" smtClean="0"/>
              <a:t>함수를 새로운 프로세스를 생성하여 실행시키지 않고 </a:t>
            </a:r>
            <a:r>
              <a:rPr lang="en-US" altLang="ko-KR" dirty="0" smtClean="0"/>
              <a:t>predict </a:t>
            </a:r>
            <a:r>
              <a:rPr lang="ko-KR" altLang="en-US" dirty="0" smtClean="0"/>
              <a:t>부분만 분리하여 프로세스로 실행하였다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342550" y="1769861"/>
            <a:ext cx="2365695" cy="2768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main</a:t>
            </a:r>
            <a:endParaRPr lang="ko-KR" altLang="en-US" dirty="0"/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1421933" y="2071864"/>
            <a:ext cx="0" cy="9313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/>
          <p:cNvSpPr/>
          <p:nvPr/>
        </p:nvSpPr>
        <p:spPr>
          <a:xfrm>
            <a:off x="566256" y="3020037"/>
            <a:ext cx="1711353" cy="4613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predict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3384956" y="1677582"/>
            <a:ext cx="1711353" cy="4613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Move_dobot</a:t>
            </a:r>
            <a:endParaRPr lang="ko-KR" altLang="en-US" dirty="0"/>
          </a:p>
        </p:txBody>
      </p:sp>
      <p:cxnSp>
        <p:nvCxnSpPr>
          <p:cNvPr id="11" name="직선 화살표 연결선 10"/>
          <p:cNvCxnSpPr/>
          <p:nvPr/>
        </p:nvCxnSpPr>
        <p:spPr>
          <a:xfrm flipV="1">
            <a:off x="1585519" y="2055086"/>
            <a:ext cx="0" cy="9649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5222" y="2383672"/>
            <a:ext cx="780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pipe</a:t>
            </a:r>
            <a:endParaRPr lang="ko-KR" altLang="en-US" sz="1400" dirty="0"/>
          </a:p>
        </p:txBody>
      </p:sp>
      <p:cxnSp>
        <p:nvCxnSpPr>
          <p:cNvPr id="16" name="직선 화살표 연결선 15"/>
          <p:cNvCxnSpPr>
            <a:stCxn id="4" idx="3"/>
            <a:endCxn id="10" idx="1"/>
          </p:cNvCxnSpPr>
          <p:nvPr/>
        </p:nvCxnSpPr>
        <p:spPr>
          <a:xfrm>
            <a:off x="2708245" y="1908279"/>
            <a:ext cx="67671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923" y="3390843"/>
            <a:ext cx="3877216" cy="267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14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ndicam 2022-07-04 13-26-22-35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0242" y="658025"/>
            <a:ext cx="8287743" cy="37088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80242" y="4845467"/>
            <a:ext cx="98858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그 결과로 초기 목표와 같이 </a:t>
            </a:r>
            <a:r>
              <a:rPr lang="en-US" altLang="ko-KR" dirty="0" err="1" smtClean="0"/>
              <a:t>dobot</a:t>
            </a:r>
            <a:r>
              <a:rPr lang="ko-KR" altLang="en-US" dirty="0" smtClean="0"/>
              <a:t>이 작동하여도 영상이 끊기지 않는 것을 볼 수 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하지만</a:t>
            </a:r>
            <a:r>
              <a:rPr lang="en-US" altLang="ko-KR" dirty="0" smtClean="0"/>
              <a:t>, 10cm</a:t>
            </a:r>
            <a:r>
              <a:rPr lang="ko-KR" altLang="en-US" dirty="0" smtClean="0"/>
              <a:t>씩 예측을 진행하고 움직이다 보니 아무리 즉각적인 대응을 하지 못한다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따라서 예측의 마지막 부분에서는 측정한 속도를 이용하여 도달 예상 시간을 계산하여 </a:t>
            </a:r>
            <a:r>
              <a:rPr lang="ko-KR" altLang="en-US" dirty="0" err="1" smtClean="0"/>
              <a:t>칼만필터의</a:t>
            </a:r>
            <a:r>
              <a:rPr lang="ko-KR" altLang="en-US" dirty="0" smtClean="0"/>
              <a:t> 시간 부분을 조작해야 할거 같다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3347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146</Words>
  <Application>Microsoft Office PowerPoint</Application>
  <PresentationFormat>와이드스크린</PresentationFormat>
  <Paragraphs>21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Dobot_22_07_05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Dobot_22_07_05</dc:title>
  <dc:creator>user</dc:creator>
  <cp:lastModifiedBy>user</cp:lastModifiedBy>
  <cp:revision>3</cp:revision>
  <dcterms:created xsi:type="dcterms:W3CDTF">2022-07-04T04:43:04Z</dcterms:created>
  <dcterms:modified xsi:type="dcterms:W3CDTF">2022-07-04T08:18:01Z</dcterms:modified>
</cp:coreProperties>
</file>

<file path=docProps/thumbnail.jpeg>
</file>